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x="18288000" cy="10287000"/>
  <p:notesSz cx="6858000" cy="9144000"/>
  <p:embeddedFontLst>
    <p:embeddedFont>
      <p:font typeface="Porcelain" charset="1" panose="00000000000000000000"/>
      <p:regular r:id="rId72"/>
    </p:embeddedFont>
    <p:embeddedFont>
      <p:font typeface="League Spartan" charset="1" panose="00000800000000000000"/>
      <p:regular r:id="rId73"/>
    </p:embeddedFont>
    <p:embeddedFont>
      <p:font typeface="Chewy" charset="1" panose="0200000000000000000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E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962887"/>
            <a:ext cx="18288000" cy="3324113"/>
            <a:chOff x="0" y="0"/>
            <a:chExt cx="4816593" cy="875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75486"/>
            </a:xfrm>
            <a:custGeom>
              <a:avLst/>
              <a:gdLst/>
              <a:ahLst/>
              <a:cxnLst/>
              <a:rect r="r" b="b" t="t" l="l"/>
              <a:pathLst>
                <a:path h="87548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5486"/>
                  </a:lnTo>
                  <a:lnTo>
                    <a:pt x="0" y="875486"/>
                  </a:lnTo>
                  <a:close/>
                </a:path>
              </a:pathLst>
            </a:custGeom>
            <a:solidFill>
              <a:srgbClr val="6BAB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13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35451" y="1732957"/>
            <a:ext cx="11869591" cy="7863604"/>
          </a:xfrm>
          <a:custGeom>
            <a:avLst/>
            <a:gdLst/>
            <a:ahLst/>
            <a:cxnLst/>
            <a:rect r="r" b="b" t="t" l="l"/>
            <a:pathLst>
              <a:path h="7863604" w="11869591">
                <a:moveTo>
                  <a:pt x="0" y="0"/>
                </a:moveTo>
                <a:lnTo>
                  <a:pt x="11869591" y="0"/>
                </a:lnTo>
                <a:lnTo>
                  <a:pt x="11869591" y="7863604"/>
                </a:lnTo>
                <a:lnTo>
                  <a:pt x="0" y="7863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09205" y="1211698"/>
            <a:ext cx="11869591" cy="7863604"/>
          </a:xfrm>
          <a:custGeom>
            <a:avLst/>
            <a:gdLst/>
            <a:ahLst/>
            <a:cxnLst/>
            <a:rect r="r" b="b" t="t" l="l"/>
            <a:pathLst>
              <a:path h="7863604" w="11869591">
                <a:moveTo>
                  <a:pt x="0" y="0"/>
                </a:moveTo>
                <a:lnTo>
                  <a:pt x="11869590" y="0"/>
                </a:lnTo>
                <a:lnTo>
                  <a:pt x="11869590" y="7863604"/>
                </a:lnTo>
                <a:lnTo>
                  <a:pt x="0" y="7863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88686">
            <a:off x="12220558" y="4098518"/>
            <a:ext cx="13257643" cy="964192"/>
          </a:xfrm>
          <a:custGeom>
            <a:avLst/>
            <a:gdLst/>
            <a:ahLst/>
            <a:cxnLst/>
            <a:rect r="r" b="b" t="t" l="l"/>
            <a:pathLst>
              <a:path h="964192" w="13257643">
                <a:moveTo>
                  <a:pt x="0" y="0"/>
                </a:moveTo>
                <a:lnTo>
                  <a:pt x="13257642" y="0"/>
                </a:lnTo>
                <a:lnTo>
                  <a:pt x="13257642" y="964193"/>
                </a:lnTo>
                <a:lnTo>
                  <a:pt x="0" y="964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36910" y="2669506"/>
            <a:ext cx="11214180" cy="245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88"/>
              </a:lnSpc>
            </a:pPr>
            <a:r>
              <a:rPr lang="en-US" sz="19040" spc="552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HTML &amp; CSS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486400" y="7417424"/>
            <a:ext cx="7315200" cy="448056"/>
          </a:xfrm>
          <a:custGeom>
            <a:avLst/>
            <a:gdLst/>
            <a:ahLst/>
            <a:cxnLst/>
            <a:rect r="r" b="b" t="t" l="l"/>
            <a:pathLst>
              <a:path h="448056" w="7315200">
                <a:moveTo>
                  <a:pt x="0" y="0"/>
                </a:moveTo>
                <a:lnTo>
                  <a:pt x="7315200" y="0"/>
                </a:lnTo>
                <a:lnTo>
                  <a:pt x="7315200" y="448056"/>
                </a:lnTo>
                <a:lnTo>
                  <a:pt x="0" y="448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092220">
            <a:off x="-7888820" y="3332138"/>
            <a:ext cx="13257643" cy="964192"/>
          </a:xfrm>
          <a:custGeom>
            <a:avLst/>
            <a:gdLst/>
            <a:ahLst/>
            <a:cxnLst/>
            <a:rect r="r" b="b" t="t" l="l"/>
            <a:pathLst>
              <a:path h="964192" w="13257643">
                <a:moveTo>
                  <a:pt x="0" y="0"/>
                </a:moveTo>
                <a:lnTo>
                  <a:pt x="13257643" y="0"/>
                </a:lnTo>
                <a:lnTo>
                  <a:pt x="13257643" y="964193"/>
                </a:lnTo>
                <a:lnTo>
                  <a:pt x="0" y="9641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759683" cy="1337404"/>
          </a:xfrm>
          <a:custGeom>
            <a:avLst/>
            <a:gdLst/>
            <a:ahLst/>
            <a:cxnLst/>
            <a:rect r="r" b="b" t="t" l="l"/>
            <a:pathLst>
              <a:path h="1337404" w="15759683">
                <a:moveTo>
                  <a:pt x="0" y="0"/>
                </a:moveTo>
                <a:lnTo>
                  <a:pt x="15759683" y="0"/>
                </a:lnTo>
                <a:lnTo>
                  <a:pt x="15759683" y="1337404"/>
                </a:lnTo>
                <a:lnTo>
                  <a:pt x="0" y="133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06346"/>
            <a:ext cx="9953848" cy="844707"/>
          </a:xfrm>
          <a:custGeom>
            <a:avLst/>
            <a:gdLst/>
            <a:ahLst/>
            <a:cxnLst/>
            <a:rect r="r" b="b" t="t" l="l"/>
            <a:pathLst>
              <a:path h="844707" w="9953848">
                <a:moveTo>
                  <a:pt x="0" y="0"/>
                </a:moveTo>
                <a:lnTo>
                  <a:pt x="9953848" y="0"/>
                </a:lnTo>
                <a:lnTo>
                  <a:pt x="9953848" y="844708"/>
                </a:lnTo>
                <a:lnTo>
                  <a:pt x="0" y="84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7152" y="2314885"/>
            <a:ext cx="16542148" cy="7177610"/>
          </a:xfrm>
          <a:custGeom>
            <a:avLst/>
            <a:gdLst/>
            <a:ahLst/>
            <a:cxnLst/>
            <a:rect r="r" b="b" t="t" l="l"/>
            <a:pathLst>
              <a:path h="7177610" w="16542148">
                <a:moveTo>
                  <a:pt x="0" y="0"/>
                </a:moveTo>
                <a:lnTo>
                  <a:pt x="16542148" y="0"/>
                </a:lnTo>
                <a:lnTo>
                  <a:pt x="16542148" y="7177610"/>
                </a:lnTo>
                <a:lnTo>
                  <a:pt x="0" y="7177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508" y="677054"/>
            <a:ext cx="17051952" cy="1167942"/>
          </a:xfrm>
          <a:custGeom>
            <a:avLst/>
            <a:gdLst/>
            <a:ahLst/>
            <a:cxnLst/>
            <a:rect r="r" b="b" t="t" l="l"/>
            <a:pathLst>
              <a:path h="1167942" w="17051952">
                <a:moveTo>
                  <a:pt x="0" y="0"/>
                </a:moveTo>
                <a:lnTo>
                  <a:pt x="17051952" y="0"/>
                </a:lnTo>
                <a:lnTo>
                  <a:pt x="17051952" y="1167942"/>
                </a:lnTo>
                <a:lnTo>
                  <a:pt x="0" y="1167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275" y="325408"/>
            <a:ext cx="16987025" cy="1163495"/>
          </a:xfrm>
          <a:custGeom>
            <a:avLst/>
            <a:gdLst/>
            <a:ahLst/>
            <a:cxnLst/>
            <a:rect r="r" b="b" t="t" l="l"/>
            <a:pathLst>
              <a:path h="1163495" w="16987025">
                <a:moveTo>
                  <a:pt x="0" y="0"/>
                </a:moveTo>
                <a:lnTo>
                  <a:pt x="16987025" y="0"/>
                </a:lnTo>
                <a:lnTo>
                  <a:pt x="16987025" y="1163495"/>
                </a:lnTo>
                <a:lnTo>
                  <a:pt x="0" y="116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9758" y="2217982"/>
            <a:ext cx="16012059" cy="7784003"/>
          </a:xfrm>
          <a:custGeom>
            <a:avLst/>
            <a:gdLst/>
            <a:ahLst/>
            <a:cxnLst/>
            <a:rect r="r" b="b" t="t" l="l"/>
            <a:pathLst>
              <a:path h="7784003" w="16012059">
                <a:moveTo>
                  <a:pt x="0" y="0"/>
                </a:moveTo>
                <a:lnTo>
                  <a:pt x="16012059" y="0"/>
                </a:lnTo>
                <a:lnTo>
                  <a:pt x="16012059" y="7784002"/>
                </a:lnTo>
                <a:lnTo>
                  <a:pt x="0" y="7784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0164" y="665474"/>
            <a:ext cx="17117474" cy="1195706"/>
          </a:xfrm>
          <a:custGeom>
            <a:avLst/>
            <a:gdLst/>
            <a:ahLst/>
            <a:cxnLst/>
            <a:rect r="r" b="b" t="t" l="l"/>
            <a:pathLst>
              <a:path h="1195706" w="17117474">
                <a:moveTo>
                  <a:pt x="0" y="0"/>
                </a:moveTo>
                <a:lnTo>
                  <a:pt x="17117474" y="0"/>
                </a:lnTo>
                <a:lnTo>
                  <a:pt x="17117474" y="1195706"/>
                </a:lnTo>
                <a:lnTo>
                  <a:pt x="0" y="119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0164" y="665474"/>
            <a:ext cx="17117474" cy="1195706"/>
          </a:xfrm>
          <a:custGeom>
            <a:avLst/>
            <a:gdLst/>
            <a:ahLst/>
            <a:cxnLst/>
            <a:rect r="r" b="b" t="t" l="l"/>
            <a:pathLst>
              <a:path h="1195706" w="17117474">
                <a:moveTo>
                  <a:pt x="0" y="0"/>
                </a:moveTo>
                <a:lnTo>
                  <a:pt x="17117474" y="0"/>
                </a:lnTo>
                <a:lnTo>
                  <a:pt x="17117474" y="1195706"/>
                </a:lnTo>
                <a:lnTo>
                  <a:pt x="0" y="119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0164" y="2542017"/>
            <a:ext cx="16719136" cy="7338763"/>
          </a:xfrm>
          <a:custGeom>
            <a:avLst/>
            <a:gdLst/>
            <a:ahLst/>
            <a:cxnLst/>
            <a:rect r="r" b="b" t="t" l="l"/>
            <a:pathLst>
              <a:path h="7338763" w="16719136">
                <a:moveTo>
                  <a:pt x="0" y="0"/>
                </a:moveTo>
                <a:lnTo>
                  <a:pt x="16719136" y="0"/>
                </a:lnTo>
                <a:lnTo>
                  <a:pt x="16719136" y="7338763"/>
                </a:lnTo>
                <a:lnTo>
                  <a:pt x="0" y="7338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478" y="294732"/>
            <a:ext cx="17216330" cy="1218288"/>
          </a:xfrm>
          <a:custGeom>
            <a:avLst/>
            <a:gdLst/>
            <a:ahLst/>
            <a:cxnLst/>
            <a:rect r="r" b="b" t="t" l="l"/>
            <a:pathLst>
              <a:path h="1218288" w="17216330">
                <a:moveTo>
                  <a:pt x="0" y="0"/>
                </a:moveTo>
                <a:lnTo>
                  <a:pt x="17216329" y="0"/>
                </a:lnTo>
                <a:lnTo>
                  <a:pt x="17216329" y="1218288"/>
                </a:lnTo>
                <a:lnTo>
                  <a:pt x="0" y="1218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478" y="294732"/>
            <a:ext cx="17216330" cy="1218288"/>
          </a:xfrm>
          <a:custGeom>
            <a:avLst/>
            <a:gdLst/>
            <a:ahLst/>
            <a:cxnLst/>
            <a:rect r="r" b="b" t="t" l="l"/>
            <a:pathLst>
              <a:path h="1218288" w="17216330">
                <a:moveTo>
                  <a:pt x="0" y="0"/>
                </a:moveTo>
                <a:lnTo>
                  <a:pt x="17216329" y="0"/>
                </a:lnTo>
                <a:lnTo>
                  <a:pt x="17216329" y="1218288"/>
                </a:lnTo>
                <a:lnTo>
                  <a:pt x="0" y="1218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4589" y="2000241"/>
            <a:ext cx="16838822" cy="7846947"/>
          </a:xfrm>
          <a:custGeom>
            <a:avLst/>
            <a:gdLst/>
            <a:ahLst/>
            <a:cxnLst/>
            <a:rect r="r" b="b" t="t" l="l"/>
            <a:pathLst>
              <a:path h="7846947" w="16838822">
                <a:moveTo>
                  <a:pt x="0" y="0"/>
                </a:moveTo>
                <a:lnTo>
                  <a:pt x="16838822" y="0"/>
                </a:lnTo>
                <a:lnTo>
                  <a:pt x="16838822" y="7846947"/>
                </a:lnTo>
                <a:lnTo>
                  <a:pt x="0" y="7846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7724" y="640452"/>
            <a:ext cx="17045612" cy="1303074"/>
          </a:xfrm>
          <a:custGeom>
            <a:avLst/>
            <a:gdLst/>
            <a:ahLst/>
            <a:cxnLst/>
            <a:rect r="r" b="b" t="t" l="l"/>
            <a:pathLst>
              <a:path h="1303074" w="17045612">
                <a:moveTo>
                  <a:pt x="0" y="0"/>
                </a:moveTo>
                <a:lnTo>
                  <a:pt x="17045612" y="0"/>
                </a:lnTo>
                <a:lnTo>
                  <a:pt x="17045612" y="1303074"/>
                </a:lnTo>
                <a:lnTo>
                  <a:pt x="0" y="1303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7724" y="640452"/>
            <a:ext cx="17045612" cy="1303074"/>
          </a:xfrm>
          <a:custGeom>
            <a:avLst/>
            <a:gdLst/>
            <a:ahLst/>
            <a:cxnLst/>
            <a:rect r="r" b="b" t="t" l="l"/>
            <a:pathLst>
              <a:path h="1303074" w="17045612">
                <a:moveTo>
                  <a:pt x="0" y="0"/>
                </a:moveTo>
                <a:lnTo>
                  <a:pt x="17045612" y="0"/>
                </a:lnTo>
                <a:lnTo>
                  <a:pt x="17045612" y="1303074"/>
                </a:lnTo>
                <a:lnTo>
                  <a:pt x="0" y="1303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1037" y="2408833"/>
            <a:ext cx="15098985" cy="7387272"/>
          </a:xfrm>
          <a:custGeom>
            <a:avLst/>
            <a:gdLst/>
            <a:ahLst/>
            <a:cxnLst/>
            <a:rect r="r" b="b" t="t" l="l"/>
            <a:pathLst>
              <a:path h="7387272" w="15098985">
                <a:moveTo>
                  <a:pt x="0" y="0"/>
                </a:moveTo>
                <a:lnTo>
                  <a:pt x="15098986" y="0"/>
                </a:lnTo>
                <a:lnTo>
                  <a:pt x="15098986" y="7387272"/>
                </a:lnTo>
                <a:lnTo>
                  <a:pt x="0" y="7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E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05269" y="8282709"/>
            <a:ext cx="6438717" cy="1384324"/>
          </a:xfrm>
          <a:custGeom>
            <a:avLst/>
            <a:gdLst/>
            <a:ahLst/>
            <a:cxnLst/>
            <a:rect r="r" b="b" t="t" l="l"/>
            <a:pathLst>
              <a:path h="1384324" w="6438717">
                <a:moveTo>
                  <a:pt x="0" y="0"/>
                </a:moveTo>
                <a:lnTo>
                  <a:pt x="6438717" y="0"/>
                </a:lnTo>
                <a:lnTo>
                  <a:pt x="6438717" y="1384325"/>
                </a:lnTo>
                <a:lnTo>
                  <a:pt x="0" y="1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07459" y="6156254"/>
            <a:ext cx="8273082" cy="44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3532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 to test your knowledge!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7118" y="3677594"/>
            <a:ext cx="14333765" cy="265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925"/>
              </a:lnSpc>
              <a:spcBef>
                <a:spcPct val="0"/>
              </a:spcBef>
            </a:pPr>
            <a:r>
              <a:rPr lang="en-US" sz="21028">
                <a:solidFill>
                  <a:srgbClr val="156C99"/>
                </a:solidFill>
                <a:latin typeface="Chewy"/>
                <a:ea typeface="Chewy"/>
                <a:cs typeface="Chewy"/>
                <a:sym typeface="Chewy"/>
              </a:rPr>
              <a:t>Quiz Time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65014" y="4124672"/>
            <a:ext cx="5795818" cy="5795818"/>
          </a:xfrm>
          <a:custGeom>
            <a:avLst/>
            <a:gdLst/>
            <a:ahLst/>
            <a:cxnLst/>
            <a:rect r="r" b="b" t="t" l="l"/>
            <a:pathLst>
              <a:path h="5795818" w="5795818">
                <a:moveTo>
                  <a:pt x="0" y="0"/>
                </a:moveTo>
                <a:lnTo>
                  <a:pt x="5795819" y="0"/>
                </a:lnTo>
                <a:lnTo>
                  <a:pt x="5795819" y="5795818"/>
                </a:lnTo>
                <a:lnTo>
                  <a:pt x="0" y="5795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24627" y="2534090"/>
            <a:ext cx="2076592" cy="2607965"/>
          </a:xfrm>
          <a:custGeom>
            <a:avLst/>
            <a:gdLst/>
            <a:ahLst/>
            <a:cxnLst/>
            <a:rect r="r" b="b" t="t" l="l"/>
            <a:pathLst>
              <a:path h="2607965" w="2076592">
                <a:moveTo>
                  <a:pt x="0" y="0"/>
                </a:moveTo>
                <a:lnTo>
                  <a:pt x="2076593" y="0"/>
                </a:lnTo>
                <a:lnTo>
                  <a:pt x="2076593" y="2607965"/>
                </a:lnTo>
                <a:lnTo>
                  <a:pt x="0" y="2607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526630"/>
            <a:ext cx="6438717" cy="1384324"/>
          </a:xfrm>
          <a:custGeom>
            <a:avLst/>
            <a:gdLst/>
            <a:ahLst/>
            <a:cxnLst/>
            <a:rect r="r" b="b" t="t" l="l"/>
            <a:pathLst>
              <a:path h="1384324" w="6438717">
                <a:moveTo>
                  <a:pt x="0" y="0"/>
                </a:moveTo>
                <a:lnTo>
                  <a:pt x="6438717" y="0"/>
                </a:lnTo>
                <a:lnTo>
                  <a:pt x="6438717" y="1384324"/>
                </a:lnTo>
                <a:lnTo>
                  <a:pt x="0" y="138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0467" y="275635"/>
            <a:ext cx="17080808" cy="1301395"/>
          </a:xfrm>
          <a:custGeom>
            <a:avLst/>
            <a:gdLst/>
            <a:ahLst/>
            <a:cxnLst/>
            <a:rect r="r" b="b" t="t" l="l"/>
            <a:pathLst>
              <a:path h="1301395" w="17080808">
                <a:moveTo>
                  <a:pt x="0" y="0"/>
                </a:moveTo>
                <a:lnTo>
                  <a:pt x="17080808" y="0"/>
                </a:lnTo>
                <a:lnTo>
                  <a:pt x="17080808" y="1301395"/>
                </a:lnTo>
                <a:lnTo>
                  <a:pt x="0" y="1301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0467" y="275635"/>
            <a:ext cx="17080808" cy="1301395"/>
          </a:xfrm>
          <a:custGeom>
            <a:avLst/>
            <a:gdLst/>
            <a:ahLst/>
            <a:cxnLst/>
            <a:rect r="r" b="b" t="t" l="l"/>
            <a:pathLst>
              <a:path h="1301395" w="17080808">
                <a:moveTo>
                  <a:pt x="0" y="0"/>
                </a:moveTo>
                <a:lnTo>
                  <a:pt x="17080808" y="0"/>
                </a:lnTo>
                <a:lnTo>
                  <a:pt x="17080808" y="1301395"/>
                </a:lnTo>
                <a:lnTo>
                  <a:pt x="0" y="1301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951" y="1862050"/>
            <a:ext cx="16597349" cy="8017136"/>
          </a:xfrm>
          <a:custGeom>
            <a:avLst/>
            <a:gdLst/>
            <a:ahLst/>
            <a:cxnLst/>
            <a:rect r="r" b="b" t="t" l="l"/>
            <a:pathLst>
              <a:path h="8017136" w="16597349">
                <a:moveTo>
                  <a:pt x="0" y="0"/>
                </a:moveTo>
                <a:lnTo>
                  <a:pt x="16597349" y="0"/>
                </a:lnTo>
                <a:lnTo>
                  <a:pt x="16597349" y="8017136"/>
                </a:lnTo>
                <a:lnTo>
                  <a:pt x="0" y="8017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839" y="369755"/>
            <a:ext cx="17670287" cy="9627856"/>
          </a:xfrm>
          <a:custGeom>
            <a:avLst/>
            <a:gdLst/>
            <a:ahLst/>
            <a:cxnLst/>
            <a:rect r="r" b="b" t="t" l="l"/>
            <a:pathLst>
              <a:path h="9627856" w="17670287">
                <a:moveTo>
                  <a:pt x="0" y="0"/>
                </a:moveTo>
                <a:lnTo>
                  <a:pt x="17670287" y="0"/>
                </a:lnTo>
                <a:lnTo>
                  <a:pt x="17670287" y="9627856"/>
                </a:lnTo>
                <a:lnTo>
                  <a:pt x="0" y="962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7144" y="431007"/>
            <a:ext cx="16342156" cy="9424987"/>
          </a:xfrm>
          <a:custGeom>
            <a:avLst/>
            <a:gdLst/>
            <a:ahLst/>
            <a:cxnLst/>
            <a:rect r="r" b="b" t="t" l="l"/>
            <a:pathLst>
              <a:path h="9424987" w="16342156">
                <a:moveTo>
                  <a:pt x="0" y="0"/>
                </a:moveTo>
                <a:lnTo>
                  <a:pt x="16342156" y="0"/>
                </a:lnTo>
                <a:lnTo>
                  <a:pt x="16342156" y="9424986"/>
                </a:lnTo>
                <a:lnTo>
                  <a:pt x="0" y="942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433" y="480038"/>
            <a:ext cx="17343452" cy="9660733"/>
          </a:xfrm>
          <a:custGeom>
            <a:avLst/>
            <a:gdLst/>
            <a:ahLst/>
            <a:cxnLst/>
            <a:rect r="r" b="b" t="t" l="l"/>
            <a:pathLst>
              <a:path h="9660733" w="17343452">
                <a:moveTo>
                  <a:pt x="0" y="0"/>
                </a:moveTo>
                <a:lnTo>
                  <a:pt x="17343451" y="0"/>
                </a:lnTo>
                <a:lnTo>
                  <a:pt x="17343451" y="9660733"/>
                </a:lnTo>
                <a:lnTo>
                  <a:pt x="0" y="9660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418" y="612183"/>
            <a:ext cx="17892582" cy="9674817"/>
          </a:xfrm>
          <a:custGeom>
            <a:avLst/>
            <a:gdLst/>
            <a:ahLst/>
            <a:cxnLst/>
            <a:rect r="r" b="b" t="t" l="l"/>
            <a:pathLst>
              <a:path h="9674817" w="17892582">
                <a:moveTo>
                  <a:pt x="0" y="0"/>
                </a:moveTo>
                <a:lnTo>
                  <a:pt x="17892582" y="0"/>
                </a:lnTo>
                <a:lnTo>
                  <a:pt x="17892582" y="9674817"/>
                </a:lnTo>
                <a:lnTo>
                  <a:pt x="0" y="9674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2251" y="146858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155" y="383584"/>
            <a:ext cx="17611689" cy="9519832"/>
          </a:xfrm>
          <a:custGeom>
            <a:avLst/>
            <a:gdLst/>
            <a:ahLst/>
            <a:cxnLst/>
            <a:rect r="r" b="b" t="t" l="l"/>
            <a:pathLst>
              <a:path h="9519832" w="17611689">
                <a:moveTo>
                  <a:pt x="0" y="0"/>
                </a:moveTo>
                <a:lnTo>
                  <a:pt x="17611690" y="0"/>
                </a:lnTo>
                <a:lnTo>
                  <a:pt x="17611690" y="9519832"/>
                </a:lnTo>
                <a:lnTo>
                  <a:pt x="0" y="9519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160" y="322079"/>
            <a:ext cx="17603469" cy="9698726"/>
          </a:xfrm>
          <a:custGeom>
            <a:avLst/>
            <a:gdLst/>
            <a:ahLst/>
            <a:cxnLst/>
            <a:rect r="r" b="b" t="t" l="l"/>
            <a:pathLst>
              <a:path h="9698726" w="17603469">
                <a:moveTo>
                  <a:pt x="0" y="0"/>
                </a:moveTo>
                <a:lnTo>
                  <a:pt x="17603469" y="0"/>
                </a:lnTo>
                <a:lnTo>
                  <a:pt x="17603469" y="9698726"/>
                </a:lnTo>
                <a:lnTo>
                  <a:pt x="0" y="9698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0052" y="296829"/>
            <a:ext cx="17673824" cy="9617057"/>
          </a:xfrm>
          <a:custGeom>
            <a:avLst/>
            <a:gdLst/>
            <a:ahLst/>
            <a:cxnLst/>
            <a:rect r="r" b="b" t="t" l="l"/>
            <a:pathLst>
              <a:path h="9617057" w="17673824">
                <a:moveTo>
                  <a:pt x="0" y="0"/>
                </a:moveTo>
                <a:lnTo>
                  <a:pt x="17673824" y="0"/>
                </a:lnTo>
                <a:lnTo>
                  <a:pt x="17673824" y="9617056"/>
                </a:lnTo>
                <a:lnTo>
                  <a:pt x="0" y="9617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095" y="367095"/>
            <a:ext cx="17374368" cy="9655546"/>
          </a:xfrm>
          <a:custGeom>
            <a:avLst/>
            <a:gdLst/>
            <a:ahLst/>
            <a:cxnLst/>
            <a:rect r="r" b="b" t="t" l="l"/>
            <a:pathLst>
              <a:path h="9655546" w="17374368">
                <a:moveTo>
                  <a:pt x="0" y="0"/>
                </a:moveTo>
                <a:lnTo>
                  <a:pt x="17374368" y="0"/>
                </a:lnTo>
                <a:lnTo>
                  <a:pt x="17374368" y="9655546"/>
                </a:lnTo>
                <a:lnTo>
                  <a:pt x="0" y="965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0447" y="274470"/>
            <a:ext cx="9579830" cy="3880781"/>
          </a:xfrm>
          <a:custGeom>
            <a:avLst/>
            <a:gdLst/>
            <a:ahLst/>
            <a:cxnLst/>
            <a:rect r="r" b="b" t="t" l="l"/>
            <a:pathLst>
              <a:path h="3880781" w="9579830">
                <a:moveTo>
                  <a:pt x="0" y="0"/>
                </a:moveTo>
                <a:lnTo>
                  <a:pt x="9579831" y="0"/>
                </a:lnTo>
                <a:lnTo>
                  <a:pt x="9579831" y="3880781"/>
                </a:lnTo>
                <a:lnTo>
                  <a:pt x="0" y="3880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59733" y="4976689"/>
            <a:ext cx="12336673" cy="4281611"/>
          </a:xfrm>
          <a:custGeom>
            <a:avLst/>
            <a:gdLst/>
            <a:ahLst/>
            <a:cxnLst/>
            <a:rect r="r" b="b" t="t" l="l"/>
            <a:pathLst>
              <a:path h="4281611" w="12336673">
                <a:moveTo>
                  <a:pt x="0" y="0"/>
                </a:moveTo>
                <a:lnTo>
                  <a:pt x="12336673" y="0"/>
                </a:lnTo>
                <a:lnTo>
                  <a:pt x="12336673" y="4281611"/>
                </a:lnTo>
                <a:lnTo>
                  <a:pt x="0" y="428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454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239" y="436536"/>
            <a:ext cx="17426975" cy="9587656"/>
          </a:xfrm>
          <a:custGeom>
            <a:avLst/>
            <a:gdLst/>
            <a:ahLst/>
            <a:cxnLst/>
            <a:rect r="r" b="b" t="t" l="l"/>
            <a:pathLst>
              <a:path h="9587656" w="17426975">
                <a:moveTo>
                  <a:pt x="0" y="0"/>
                </a:moveTo>
                <a:lnTo>
                  <a:pt x="17426975" y="0"/>
                </a:lnTo>
                <a:lnTo>
                  <a:pt x="17426975" y="9587655"/>
                </a:lnTo>
                <a:lnTo>
                  <a:pt x="0" y="9587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1303" y="399367"/>
            <a:ext cx="17678311" cy="9601639"/>
          </a:xfrm>
          <a:custGeom>
            <a:avLst/>
            <a:gdLst/>
            <a:ahLst/>
            <a:cxnLst/>
            <a:rect r="r" b="b" t="t" l="l"/>
            <a:pathLst>
              <a:path h="9601639" w="17678311">
                <a:moveTo>
                  <a:pt x="0" y="0"/>
                </a:moveTo>
                <a:lnTo>
                  <a:pt x="17678311" y="0"/>
                </a:lnTo>
                <a:lnTo>
                  <a:pt x="17678311" y="9601639"/>
                </a:lnTo>
                <a:lnTo>
                  <a:pt x="0" y="9601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703" y="321276"/>
            <a:ext cx="17662594" cy="9965724"/>
          </a:xfrm>
          <a:custGeom>
            <a:avLst/>
            <a:gdLst/>
            <a:ahLst/>
            <a:cxnLst/>
            <a:rect r="r" b="b" t="t" l="l"/>
            <a:pathLst>
              <a:path h="9965724" w="17662594">
                <a:moveTo>
                  <a:pt x="0" y="0"/>
                </a:moveTo>
                <a:lnTo>
                  <a:pt x="17662594" y="0"/>
                </a:lnTo>
                <a:lnTo>
                  <a:pt x="17662594" y="9965724"/>
                </a:lnTo>
                <a:lnTo>
                  <a:pt x="0" y="996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103" y="418494"/>
            <a:ext cx="17549452" cy="9684386"/>
          </a:xfrm>
          <a:custGeom>
            <a:avLst/>
            <a:gdLst/>
            <a:ahLst/>
            <a:cxnLst/>
            <a:rect r="r" b="b" t="t" l="l"/>
            <a:pathLst>
              <a:path h="9684386" w="17549452">
                <a:moveTo>
                  <a:pt x="0" y="0"/>
                </a:moveTo>
                <a:lnTo>
                  <a:pt x="17549451" y="0"/>
                </a:lnTo>
                <a:lnTo>
                  <a:pt x="17549451" y="9684387"/>
                </a:lnTo>
                <a:lnTo>
                  <a:pt x="0" y="968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198" y="382111"/>
            <a:ext cx="17320554" cy="9600696"/>
          </a:xfrm>
          <a:custGeom>
            <a:avLst/>
            <a:gdLst/>
            <a:ahLst/>
            <a:cxnLst/>
            <a:rect r="r" b="b" t="t" l="l"/>
            <a:pathLst>
              <a:path h="9600696" w="17320554">
                <a:moveTo>
                  <a:pt x="0" y="0"/>
                </a:moveTo>
                <a:lnTo>
                  <a:pt x="17320554" y="0"/>
                </a:lnTo>
                <a:lnTo>
                  <a:pt x="17320554" y="9600696"/>
                </a:lnTo>
                <a:lnTo>
                  <a:pt x="0" y="960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16" y="316735"/>
            <a:ext cx="17484524" cy="9508113"/>
          </a:xfrm>
          <a:custGeom>
            <a:avLst/>
            <a:gdLst/>
            <a:ahLst/>
            <a:cxnLst/>
            <a:rect r="r" b="b" t="t" l="l"/>
            <a:pathLst>
              <a:path h="9508113" w="17484524">
                <a:moveTo>
                  <a:pt x="0" y="0"/>
                </a:moveTo>
                <a:lnTo>
                  <a:pt x="17484524" y="0"/>
                </a:lnTo>
                <a:lnTo>
                  <a:pt x="17484524" y="9508113"/>
                </a:lnTo>
                <a:lnTo>
                  <a:pt x="0" y="9508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337" y="269570"/>
            <a:ext cx="17606932" cy="9616987"/>
          </a:xfrm>
          <a:custGeom>
            <a:avLst/>
            <a:gdLst/>
            <a:ahLst/>
            <a:cxnLst/>
            <a:rect r="r" b="b" t="t" l="l"/>
            <a:pathLst>
              <a:path h="9616987" w="17606932">
                <a:moveTo>
                  <a:pt x="0" y="0"/>
                </a:moveTo>
                <a:lnTo>
                  <a:pt x="17606932" y="0"/>
                </a:lnTo>
                <a:lnTo>
                  <a:pt x="17606932" y="9616987"/>
                </a:lnTo>
                <a:lnTo>
                  <a:pt x="0" y="961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5258" y="292128"/>
            <a:ext cx="17535022" cy="9669634"/>
          </a:xfrm>
          <a:custGeom>
            <a:avLst/>
            <a:gdLst/>
            <a:ahLst/>
            <a:cxnLst/>
            <a:rect r="r" b="b" t="t" l="l"/>
            <a:pathLst>
              <a:path h="9669634" w="17535022">
                <a:moveTo>
                  <a:pt x="0" y="0"/>
                </a:moveTo>
                <a:lnTo>
                  <a:pt x="17535022" y="0"/>
                </a:lnTo>
                <a:lnTo>
                  <a:pt x="17535022" y="9669635"/>
                </a:lnTo>
                <a:lnTo>
                  <a:pt x="0" y="9669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9509" y="760121"/>
            <a:ext cx="16948983" cy="9526879"/>
          </a:xfrm>
          <a:custGeom>
            <a:avLst/>
            <a:gdLst/>
            <a:ahLst/>
            <a:cxnLst/>
            <a:rect r="r" b="b" t="t" l="l"/>
            <a:pathLst>
              <a:path h="9526879" w="16948983">
                <a:moveTo>
                  <a:pt x="0" y="0"/>
                </a:moveTo>
                <a:lnTo>
                  <a:pt x="16948982" y="0"/>
                </a:lnTo>
                <a:lnTo>
                  <a:pt x="16948982" y="9526879"/>
                </a:lnTo>
                <a:lnTo>
                  <a:pt x="0" y="9526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3501" y="146858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8" y="0"/>
                </a:lnTo>
                <a:lnTo>
                  <a:pt x="1971598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3020" y="393203"/>
            <a:ext cx="16841961" cy="9500593"/>
          </a:xfrm>
          <a:custGeom>
            <a:avLst/>
            <a:gdLst/>
            <a:ahLst/>
            <a:cxnLst/>
            <a:rect r="r" b="b" t="t" l="l"/>
            <a:pathLst>
              <a:path h="9500593" w="16841961">
                <a:moveTo>
                  <a:pt x="0" y="0"/>
                </a:moveTo>
                <a:lnTo>
                  <a:pt x="16841960" y="0"/>
                </a:lnTo>
                <a:lnTo>
                  <a:pt x="16841960" y="9500594"/>
                </a:lnTo>
                <a:lnTo>
                  <a:pt x="0" y="950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3615" y="821860"/>
            <a:ext cx="16720838" cy="9465140"/>
          </a:xfrm>
          <a:custGeom>
            <a:avLst/>
            <a:gdLst/>
            <a:ahLst/>
            <a:cxnLst/>
            <a:rect r="r" b="b" t="t" l="l"/>
            <a:pathLst>
              <a:path h="9465140" w="16720838">
                <a:moveTo>
                  <a:pt x="0" y="0"/>
                </a:moveTo>
                <a:lnTo>
                  <a:pt x="16720838" y="0"/>
                </a:lnTo>
                <a:lnTo>
                  <a:pt x="16720838" y="9465140"/>
                </a:lnTo>
                <a:lnTo>
                  <a:pt x="0" y="9465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8653" y="146858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552" y="356165"/>
            <a:ext cx="16122552" cy="9601743"/>
          </a:xfrm>
          <a:custGeom>
            <a:avLst/>
            <a:gdLst/>
            <a:ahLst/>
            <a:cxnLst/>
            <a:rect r="r" b="b" t="t" l="l"/>
            <a:pathLst>
              <a:path h="9601743" w="16122552">
                <a:moveTo>
                  <a:pt x="0" y="0"/>
                </a:moveTo>
                <a:lnTo>
                  <a:pt x="16122552" y="0"/>
                </a:lnTo>
                <a:lnTo>
                  <a:pt x="16122552" y="9601743"/>
                </a:lnTo>
                <a:lnTo>
                  <a:pt x="0" y="960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611" y="388270"/>
            <a:ext cx="16926689" cy="9148081"/>
          </a:xfrm>
          <a:custGeom>
            <a:avLst/>
            <a:gdLst/>
            <a:ahLst/>
            <a:cxnLst/>
            <a:rect r="r" b="b" t="t" l="l"/>
            <a:pathLst>
              <a:path h="9148081" w="16926689">
                <a:moveTo>
                  <a:pt x="0" y="0"/>
                </a:moveTo>
                <a:lnTo>
                  <a:pt x="16926689" y="0"/>
                </a:lnTo>
                <a:lnTo>
                  <a:pt x="16926689" y="9148081"/>
                </a:lnTo>
                <a:lnTo>
                  <a:pt x="0" y="9148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3501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8" y="0"/>
                </a:lnTo>
                <a:lnTo>
                  <a:pt x="1971598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6742" y="414196"/>
            <a:ext cx="16512558" cy="8844104"/>
          </a:xfrm>
          <a:custGeom>
            <a:avLst/>
            <a:gdLst/>
            <a:ahLst/>
            <a:cxnLst/>
            <a:rect r="r" b="b" t="t" l="l"/>
            <a:pathLst>
              <a:path h="8844104" w="16512558">
                <a:moveTo>
                  <a:pt x="0" y="0"/>
                </a:moveTo>
                <a:lnTo>
                  <a:pt x="16512558" y="0"/>
                </a:lnTo>
                <a:lnTo>
                  <a:pt x="16512558" y="8844104"/>
                </a:lnTo>
                <a:lnTo>
                  <a:pt x="0" y="884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3501" y="0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8" y="0"/>
                </a:lnTo>
                <a:lnTo>
                  <a:pt x="1971598" y="1763685"/>
                </a:lnTo>
                <a:lnTo>
                  <a:pt x="0" y="176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529" y="389346"/>
            <a:ext cx="16853771" cy="9559680"/>
          </a:xfrm>
          <a:custGeom>
            <a:avLst/>
            <a:gdLst/>
            <a:ahLst/>
            <a:cxnLst/>
            <a:rect r="r" b="b" t="t" l="l"/>
            <a:pathLst>
              <a:path h="9559680" w="16853771">
                <a:moveTo>
                  <a:pt x="0" y="0"/>
                </a:moveTo>
                <a:lnTo>
                  <a:pt x="16853771" y="0"/>
                </a:lnTo>
                <a:lnTo>
                  <a:pt x="16853771" y="9559681"/>
                </a:lnTo>
                <a:lnTo>
                  <a:pt x="0" y="9559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573" y="363095"/>
            <a:ext cx="17412531" cy="9730532"/>
          </a:xfrm>
          <a:custGeom>
            <a:avLst/>
            <a:gdLst/>
            <a:ahLst/>
            <a:cxnLst/>
            <a:rect r="r" b="b" t="t" l="l"/>
            <a:pathLst>
              <a:path h="9730532" w="17412531">
                <a:moveTo>
                  <a:pt x="0" y="0"/>
                </a:moveTo>
                <a:lnTo>
                  <a:pt x="17412530" y="0"/>
                </a:lnTo>
                <a:lnTo>
                  <a:pt x="17412530" y="9730532"/>
                </a:lnTo>
                <a:lnTo>
                  <a:pt x="0" y="9730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0435" y="386654"/>
            <a:ext cx="16947131" cy="9513692"/>
          </a:xfrm>
          <a:custGeom>
            <a:avLst/>
            <a:gdLst/>
            <a:ahLst/>
            <a:cxnLst/>
            <a:rect r="r" b="b" t="t" l="l"/>
            <a:pathLst>
              <a:path h="9513692" w="16947131">
                <a:moveTo>
                  <a:pt x="0" y="0"/>
                </a:moveTo>
                <a:lnTo>
                  <a:pt x="16947130" y="0"/>
                </a:lnTo>
                <a:lnTo>
                  <a:pt x="16947130" y="9513692"/>
                </a:lnTo>
                <a:lnTo>
                  <a:pt x="0" y="951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268" y="706289"/>
            <a:ext cx="13240316" cy="9111933"/>
          </a:xfrm>
          <a:custGeom>
            <a:avLst/>
            <a:gdLst/>
            <a:ahLst/>
            <a:cxnLst/>
            <a:rect r="r" b="b" t="t" l="l"/>
            <a:pathLst>
              <a:path h="9111933" w="13240316">
                <a:moveTo>
                  <a:pt x="0" y="0"/>
                </a:moveTo>
                <a:lnTo>
                  <a:pt x="13240317" y="0"/>
                </a:lnTo>
                <a:lnTo>
                  <a:pt x="13240317" y="9111933"/>
                </a:lnTo>
                <a:lnTo>
                  <a:pt x="0" y="911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0052" y="306393"/>
            <a:ext cx="17997948" cy="9648980"/>
          </a:xfrm>
          <a:custGeom>
            <a:avLst/>
            <a:gdLst/>
            <a:ahLst/>
            <a:cxnLst/>
            <a:rect r="r" b="b" t="t" l="l"/>
            <a:pathLst>
              <a:path h="9648980" w="17997948">
                <a:moveTo>
                  <a:pt x="0" y="0"/>
                </a:moveTo>
                <a:lnTo>
                  <a:pt x="17997948" y="0"/>
                </a:lnTo>
                <a:lnTo>
                  <a:pt x="17997948" y="9648980"/>
                </a:lnTo>
                <a:lnTo>
                  <a:pt x="0" y="964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390" y="376145"/>
            <a:ext cx="17288317" cy="9910855"/>
          </a:xfrm>
          <a:custGeom>
            <a:avLst/>
            <a:gdLst/>
            <a:ahLst/>
            <a:cxnLst/>
            <a:rect r="r" b="b" t="t" l="l"/>
            <a:pathLst>
              <a:path h="9910855" w="17288317">
                <a:moveTo>
                  <a:pt x="0" y="0"/>
                </a:moveTo>
                <a:lnTo>
                  <a:pt x="17288317" y="0"/>
                </a:lnTo>
                <a:lnTo>
                  <a:pt x="17288317" y="9910855"/>
                </a:lnTo>
                <a:lnTo>
                  <a:pt x="0" y="9910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3839" y="314220"/>
            <a:ext cx="17114076" cy="9370026"/>
          </a:xfrm>
          <a:custGeom>
            <a:avLst/>
            <a:gdLst/>
            <a:ahLst/>
            <a:cxnLst/>
            <a:rect r="r" b="b" t="t" l="l"/>
            <a:pathLst>
              <a:path h="9370026" w="17114076">
                <a:moveTo>
                  <a:pt x="0" y="0"/>
                </a:moveTo>
                <a:lnTo>
                  <a:pt x="17114076" y="0"/>
                </a:lnTo>
                <a:lnTo>
                  <a:pt x="17114076" y="9370026"/>
                </a:lnTo>
                <a:lnTo>
                  <a:pt x="0" y="9370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386" y="1504950"/>
            <a:ext cx="17879266" cy="8537350"/>
          </a:xfrm>
          <a:custGeom>
            <a:avLst/>
            <a:gdLst/>
            <a:ahLst/>
            <a:cxnLst/>
            <a:rect r="r" b="b" t="t" l="l"/>
            <a:pathLst>
              <a:path h="8537350" w="17879266">
                <a:moveTo>
                  <a:pt x="0" y="0"/>
                </a:moveTo>
                <a:lnTo>
                  <a:pt x="17879267" y="0"/>
                </a:lnTo>
                <a:lnTo>
                  <a:pt x="17879267" y="8537350"/>
                </a:lnTo>
                <a:lnTo>
                  <a:pt x="0" y="8537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1757" y="420199"/>
            <a:ext cx="11301259" cy="833468"/>
          </a:xfrm>
          <a:custGeom>
            <a:avLst/>
            <a:gdLst/>
            <a:ahLst/>
            <a:cxnLst/>
            <a:rect r="r" b="b" t="t" l="l"/>
            <a:pathLst>
              <a:path h="833468" w="11301259">
                <a:moveTo>
                  <a:pt x="0" y="0"/>
                </a:moveTo>
                <a:lnTo>
                  <a:pt x="11301259" y="0"/>
                </a:lnTo>
                <a:lnTo>
                  <a:pt x="11301259" y="833468"/>
                </a:lnTo>
                <a:lnTo>
                  <a:pt x="0" y="83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977" y="347592"/>
            <a:ext cx="17585417" cy="9628087"/>
          </a:xfrm>
          <a:custGeom>
            <a:avLst/>
            <a:gdLst/>
            <a:ahLst/>
            <a:cxnLst/>
            <a:rect r="r" b="b" t="t" l="l"/>
            <a:pathLst>
              <a:path h="9628087" w="17585417">
                <a:moveTo>
                  <a:pt x="0" y="0"/>
                </a:moveTo>
                <a:lnTo>
                  <a:pt x="17585418" y="0"/>
                </a:lnTo>
                <a:lnTo>
                  <a:pt x="17585418" y="9628087"/>
                </a:lnTo>
                <a:lnTo>
                  <a:pt x="0" y="962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505" y="287026"/>
            <a:ext cx="17503753" cy="9550047"/>
          </a:xfrm>
          <a:custGeom>
            <a:avLst/>
            <a:gdLst/>
            <a:ahLst/>
            <a:cxnLst/>
            <a:rect r="r" b="b" t="t" l="l"/>
            <a:pathLst>
              <a:path h="9550047" w="17503753">
                <a:moveTo>
                  <a:pt x="0" y="0"/>
                </a:moveTo>
                <a:lnTo>
                  <a:pt x="17503752" y="0"/>
                </a:lnTo>
                <a:lnTo>
                  <a:pt x="17503752" y="9550047"/>
                </a:lnTo>
                <a:lnTo>
                  <a:pt x="0" y="955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249" y="329250"/>
            <a:ext cx="16923051" cy="9570084"/>
          </a:xfrm>
          <a:custGeom>
            <a:avLst/>
            <a:gdLst/>
            <a:ahLst/>
            <a:cxnLst/>
            <a:rect r="r" b="b" t="t" l="l"/>
            <a:pathLst>
              <a:path h="9570084" w="16923051">
                <a:moveTo>
                  <a:pt x="0" y="0"/>
                </a:moveTo>
                <a:lnTo>
                  <a:pt x="16923051" y="0"/>
                </a:lnTo>
                <a:lnTo>
                  <a:pt x="16923051" y="9570084"/>
                </a:lnTo>
                <a:lnTo>
                  <a:pt x="0" y="9570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932" y="252382"/>
            <a:ext cx="17575723" cy="9609952"/>
          </a:xfrm>
          <a:custGeom>
            <a:avLst/>
            <a:gdLst/>
            <a:ahLst/>
            <a:cxnLst/>
            <a:rect r="r" b="b" t="t" l="l"/>
            <a:pathLst>
              <a:path h="9609952" w="17575723">
                <a:moveTo>
                  <a:pt x="0" y="0"/>
                </a:moveTo>
                <a:lnTo>
                  <a:pt x="17575723" y="0"/>
                </a:lnTo>
                <a:lnTo>
                  <a:pt x="17575723" y="9609952"/>
                </a:lnTo>
                <a:lnTo>
                  <a:pt x="0" y="9609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518" y="251661"/>
            <a:ext cx="17348964" cy="9783678"/>
          </a:xfrm>
          <a:custGeom>
            <a:avLst/>
            <a:gdLst/>
            <a:ahLst/>
            <a:cxnLst/>
            <a:rect r="r" b="b" t="t" l="l"/>
            <a:pathLst>
              <a:path h="9783678" w="17348964">
                <a:moveTo>
                  <a:pt x="0" y="0"/>
                </a:moveTo>
                <a:lnTo>
                  <a:pt x="17348964" y="0"/>
                </a:lnTo>
                <a:lnTo>
                  <a:pt x="17348964" y="9783678"/>
                </a:lnTo>
                <a:lnTo>
                  <a:pt x="0" y="9783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931" y="499484"/>
            <a:ext cx="17313740" cy="9403629"/>
          </a:xfrm>
          <a:custGeom>
            <a:avLst/>
            <a:gdLst/>
            <a:ahLst/>
            <a:cxnLst/>
            <a:rect r="r" b="b" t="t" l="l"/>
            <a:pathLst>
              <a:path h="9403629" w="17313740">
                <a:moveTo>
                  <a:pt x="0" y="0"/>
                </a:moveTo>
                <a:lnTo>
                  <a:pt x="17313740" y="0"/>
                </a:lnTo>
                <a:lnTo>
                  <a:pt x="17313740" y="9403629"/>
                </a:lnTo>
                <a:lnTo>
                  <a:pt x="0" y="9403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16401" y="0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5"/>
                </a:lnTo>
                <a:lnTo>
                  <a:pt x="0" y="176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398" y="675028"/>
            <a:ext cx="17416453" cy="9453842"/>
          </a:xfrm>
          <a:custGeom>
            <a:avLst/>
            <a:gdLst/>
            <a:ahLst/>
            <a:cxnLst/>
            <a:rect r="r" b="b" t="t" l="l"/>
            <a:pathLst>
              <a:path h="9453842" w="17416453">
                <a:moveTo>
                  <a:pt x="0" y="0"/>
                </a:moveTo>
                <a:lnTo>
                  <a:pt x="17416453" y="0"/>
                </a:lnTo>
                <a:lnTo>
                  <a:pt x="17416453" y="9453842"/>
                </a:lnTo>
                <a:lnTo>
                  <a:pt x="0" y="9453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198" y="390763"/>
            <a:ext cx="17618344" cy="9737205"/>
          </a:xfrm>
          <a:custGeom>
            <a:avLst/>
            <a:gdLst/>
            <a:ahLst/>
            <a:cxnLst/>
            <a:rect r="r" b="b" t="t" l="l"/>
            <a:pathLst>
              <a:path h="9737205" w="17618344">
                <a:moveTo>
                  <a:pt x="0" y="0"/>
                </a:moveTo>
                <a:lnTo>
                  <a:pt x="17618344" y="0"/>
                </a:lnTo>
                <a:lnTo>
                  <a:pt x="17618344" y="9737205"/>
                </a:lnTo>
                <a:lnTo>
                  <a:pt x="0" y="9737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363" y="456225"/>
            <a:ext cx="17270775" cy="9451108"/>
          </a:xfrm>
          <a:custGeom>
            <a:avLst/>
            <a:gdLst/>
            <a:ahLst/>
            <a:cxnLst/>
            <a:rect r="r" b="b" t="t" l="l"/>
            <a:pathLst>
              <a:path h="9451108" w="17270775">
                <a:moveTo>
                  <a:pt x="0" y="0"/>
                </a:moveTo>
                <a:lnTo>
                  <a:pt x="17270774" y="0"/>
                </a:lnTo>
                <a:lnTo>
                  <a:pt x="17270774" y="9451108"/>
                </a:lnTo>
                <a:lnTo>
                  <a:pt x="0" y="9451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515" y="304480"/>
            <a:ext cx="17339083" cy="9747982"/>
          </a:xfrm>
          <a:custGeom>
            <a:avLst/>
            <a:gdLst/>
            <a:ahLst/>
            <a:cxnLst/>
            <a:rect r="r" b="b" t="t" l="l"/>
            <a:pathLst>
              <a:path h="9747982" w="17339083">
                <a:moveTo>
                  <a:pt x="0" y="0"/>
                </a:moveTo>
                <a:lnTo>
                  <a:pt x="17339083" y="0"/>
                </a:lnTo>
                <a:lnTo>
                  <a:pt x="17339083" y="9747982"/>
                </a:lnTo>
                <a:lnTo>
                  <a:pt x="0" y="9747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16401" y="0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5"/>
                </a:lnTo>
                <a:lnTo>
                  <a:pt x="0" y="176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4955" y="2337550"/>
            <a:ext cx="15348375" cy="7648348"/>
          </a:xfrm>
          <a:custGeom>
            <a:avLst/>
            <a:gdLst/>
            <a:ahLst/>
            <a:cxnLst/>
            <a:rect r="r" b="b" t="t" l="l"/>
            <a:pathLst>
              <a:path h="7648348" w="15348375">
                <a:moveTo>
                  <a:pt x="0" y="0"/>
                </a:moveTo>
                <a:lnTo>
                  <a:pt x="15348375" y="0"/>
                </a:lnTo>
                <a:lnTo>
                  <a:pt x="15348375" y="7648349"/>
                </a:lnTo>
                <a:lnTo>
                  <a:pt x="0" y="7648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955" y="626296"/>
            <a:ext cx="13209027" cy="889069"/>
          </a:xfrm>
          <a:custGeom>
            <a:avLst/>
            <a:gdLst/>
            <a:ahLst/>
            <a:cxnLst/>
            <a:rect r="r" b="b" t="t" l="l"/>
            <a:pathLst>
              <a:path h="889069" w="13209027">
                <a:moveTo>
                  <a:pt x="0" y="0"/>
                </a:moveTo>
                <a:lnTo>
                  <a:pt x="13209027" y="0"/>
                </a:lnTo>
                <a:lnTo>
                  <a:pt x="13209027" y="889069"/>
                </a:lnTo>
                <a:lnTo>
                  <a:pt x="0" y="889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986" y="226001"/>
            <a:ext cx="17389751" cy="9679463"/>
          </a:xfrm>
          <a:custGeom>
            <a:avLst/>
            <a:gdLst/>
            <a:ahLst/>
            <a:cxnLst/>
            <a:rect r="r" b="b" t="t" l="l"/>
            <a:pathLst>
              <a:path h="9679463" w="17389751">
                <a:moveTo>
                  <a:pt x="0" y="0"/>
                </a:moveTo>
                <a:lnTo>
                  <a:pt x="17389751" y="0"/>
                </a:lnTo>
                <a:lnTo>
                  <a:pt x="17389751" y="9679462"/>
                </a:lnTo>
                <a:lnTo>
                  <a:pt x="0" y="967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21433" y="0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5"/>
                </a:lnTo>
                <a:lnTo>
                  <a:pt x="0" y="176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839" y="720872"/>
            <a:ext cx="16917461" cy="9162475"/>
          </a:xfrm>
          <a:custGeom>
            <a:avLst/>
            <a:gdLst/>
            <a:ahLst/>
            <a:cxnLst/>
            <a:rect r="r" b="b" t="t" l="l"/>
            <a:pathLst>
              <a:path h="9162475" w="16917461">
                <a:moveTo>
                  <a:pt x="0" y="0"/>
                </a:moveTo>
                <a:lnTo>
                  <a:pt x="16917461" y="0"/>
                </a:lnTo>
                <a:lnTo>
                  <a:pt x="16917461" y="9162475"/>
                </a:lnTo>
                <a:lnTo>
                  <a:pt x="0" y="9162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54806" y="146858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8" y="0"/>
                </a:lnTo>
                <a:lnTo>
                  <a:pt x="1971598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771" y="555347"/>
            <a:ext cx="17161875" cy="9592906"/>
          </a:xfrm>
          <a:custGeom>
            <a:avLst/>
            <a:gdLst/>
            <a:ahLst/>
            <a:cxnLst/>
            <a:rect r="r" b="b" t="t" l="l"/>
            <a:pathLst>
              <a:path h="9592906" w="17161875">
                <a:moveTo>
                  <a:pt x="0" y="0"/>
                </a:moveTo>
                <a:lnTo>
                  <a:pt x="17161874" y="0"/>
                </a:lnTo>
                <a:lnTo>
                  <a:pt x="17161874" y="9592906"/>
                </a:lnTo>
                <a:lnTo>
                  <a:pt x="0" y="959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3501" y="146858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8" y="0"/>
                </a:lnTo>
                <a:lnTo>
                  <a:pt x="1971598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6844" y="355974"/>
            <a:ext cx="16792456" cy="9447463"/>
          </a:xfrm>
          <a:custGeom>
            <a:avLst/>
            <a:gdLst/>
            <a:ahLst/>
            <a:cxnLst/>
            <a:rect r="r" b="b" t="t" l="l"/>
            <a:pathLst>
              <a:path h="9447463" w="16792456">
                <a:moveTo>
                  <a:pt x="0" y="0"/>
                </a:moveTo>
                <a:lnTo>
                  <a:pt x="16792456" y="0"/>
                </a:lnTo>
                <a:lnTo>
                  <a:pt x="16792456" y="9447463"/>
                </a:lnTo>
                <a:lnTo>
                  <a:pt x="0" y="9447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3501" y="0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8" y="0"/>
                </a:lnTo>
                <a:lnTo>
                  <a:pt x="1971598" y="1763685"/>
                </a:lnTo>
                <a:lnTo>
                  <a:pt x="0" y="176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424" y="420754"/>
            <a:ext cx="17357381" cy="9584172"/>
          </a:xfrm>
          <a:custGeom>
            <a:avLst/>
            <a:gdLst/>
            <a:ahLst/>
            <a:cxnLst/>
            <a:rect r="r" b="b" t="t" l="l"/>
            <a:pathLst>
              <a:path h="9584172" w="17357381">
                <a:moveTo>
                  <a:pt x="0" y="0"/>
                </a:moveTo>
                <a:lnTo>
                  <a:pt x="17357381" y="0"/>
                </a:lnTo>
                <a:lnTo>
                  <a:pt x="17357381" y="9584172"/>
                </a:lnTo>
                <a:lnTo>
                  <a:pt x="0" y="958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16401" y="0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5"/>
                </a:lnTo>
                <a:lnTo>
                  <a:pt x="0" y="176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026" y="291772"/>
            <a:ext cx="17570683" cy="9713874"/>
          </a:xfrm>
          <a:custGeom>
            <a:avLst/>
            <a:gdLst/>
            <a:ahLst/>
            <a:cxnLst/>
            <a:rect r="r" b="b" t="t" l="l"/>
            <a:pathLst>
              <a:path h="9713874" w="17570683">
                <a:moveTo>
                  <a:pt x="0" y="0"/>
                </a:moveTo>
                <a:lnTo>
                  <a:pt x="17570683" y="0"/>
                </a:lnTo>
                <a:lnTo>
                  <a:pt x="17570683" y="9713873"/>
                </a:lnTo>
                <a:lnTo>
                  <a:pt x="0" y="9713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2017" y="-242184"/>
            <a:ext cx="1971599" cy="1763685"/>
          </a:xfrm>
          <a:custGeom>
            <a:avLst/>
            <a:gdLst/>
            <a:ahLst/>
            <a:cxnLst/>
            <a:rect r="r" b="b" t="t" l="l"/>
            <a:pathLst>
              <a:path h="1763685" w="1971599">
                <a:moveTo>
                  <a:pt x="0" y="0"/>
                </a:moveTo>
                <a:lnTo>
                  <a:pt x="1971599" y="0"/>
                </a:lnTo>
                <a:lnTo>
                  <a:pt x="1971599" y="1763684"/>
                </a:lnTo>
                <a:lnTo>
                  <a:pt x="0" y="1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376" y="494779"/>
            <a:ext cx="16665510" cy="9452080"/>
          </a:xfrm>
          <a:custGeom>
            <a:avLst/>
            <a:gdLst/>
            <a:ahLst/>
            <a:cxnLst/>
            <a:rect r="r" b="b" t="t" l="l"/>
            <a:pathLst>
              <a:path h="9452080" w="16665510">
                <a:moveTo>
                  <a:pt x="0" y="0"/>
                </a:moveTo>
                <a:lnTo>
                  <a:pt x="16665510" y="0"/>
                </a:lnTo>
                <a:lnTo>
                  <a:pt x="16665510" y="9452080"/>
                </a:lnTo>
                <a:lnTo>
                  <a:pt x="0" y="9452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87477" y="0"/>
            <a:ext cx="2463293" cy="2203528"/>
          </a:xfrm>
          <a:custGeom>
            <a:avLst/>
            <a:gdLst/>
            <a:ahLst/>
            <a:cxnLst/>
            <a:rect r="r" b="b" t="t" l="l"/>
            <a:pathLst>
              <a:path h="2203528" w="2463293">
                <a:moveTo>
                  <a:pt x="0" y="0"/>
                </a:moveTo>
                <a:lnTo>
                  <a:pt x="2463293" y="0"/>
                </a:lnTo>
                <a:lnTo>
                  <a:pt x="2463293" y="2203528"/>
                </a:lnTo>
                <a:lnTo>
                  <a:pt x="0" y="220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763" y="2395928"/>
            <a:ext cx="15782144" cy="7891072"/>
          </a:xfrm>
          <a:custGeom>
            <a:avLst/>
            <a:gdLst/>
            <a:ahLst/>
            <a:cxnLst/>
            <a:rect r="r" b="b" t="t" l="l"/>
            <a:pathLst>
              <a:path h="7891072" w="15782144">
                <a:moveTo>
                  <a:pt x="0" y="0"/>
                </a:moveTo>
                <a:lnTo>
                  <a:pt x="15782144" y="0"/>
                </a:lnTo>
                <a:lnTo>
                  <a:pt x="15782144" y="7891072"/>
                </a:lnTo>
                <a:lnTo>
                  <a:pt x="0" y="7891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750" y="582431"/>
            <a:ext cx="9888380" cy="892538"/>
          </a:xfrm>
          <a:custGeom>
            <a:avLst/>
            <a:gdLst/>
            <a:ahLst/>
            <a:cxnLst/>
            <a:rect r="r" b="b" t="t" l="l"/>
            <a:pathLst>
              <a:path h="892538" w="9888380">
                <a:moveTo>
                  <a:pt x="0" y="0"/>
                </a:moveTo>
                <a:lnTo>
                  <a:pt x="9888380" y="0"/>
                </a:lnTo>
                <a:lnTo>
                  <a:pt x="9888380" y="892538"/>
                </a:lnTo>
                <a:lnTo>
                  <a:pt x="0" y="892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810" y="2252421"/>
            <a:ext cx="16430525" cy="7751837"/>
          </a:xfrm>
          <a:custGeom>
            <a:avLst/>
            <a:gdLst/>
            <a:ahLst/>
            <a:cxnLst/>
            <a:rect r="r" b="b" t="t" l="l"/>
            <a:pathLst>
              <a:path h="7751837" w="16430525">
                <a:moveTo>
                  <a:pt x="0" y="0"/>
                </a:moveTo>
                <a:lnTo>
                  <a:pt x="16430525" y="0"/>
                </a:lnTo>
                <a:lnTo>
                  <a:pt x="16430525" y="7751837"/>
                </a:lnTo>
                <a:lnTo>
                  <a:pt x="0" y="7751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905" y="512760"/>
            <a:ext cx="10291638" cy="1031879"/>
          </a:xfrm>
          <a:custGeom>
            <a:avLst/>
            <a:gdLst/>
            <a:ahLst/>
            <a:cxnLst/>
            <a:rect r="r" b="b" t="t" l="l"/>
            <a:pathLst>
              <a:path h="1031879" w="10291638">
                <a:moveTo>
                  <a:pt x="0" y="0"/>
                </a:moveTo>
                <a:lnTo>
                  <a:pt x="10291637" y="0"/>
                </a:lnTo>
                <a:lnTo>
                  <a:pt x="10291637" y="1031880"/>
                </a:lnTo>
                <a:lnTo>
                  <a:pt x="0" y="1031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0492" y="2130486"/>
            <a:ext cx="15667016" cy="7679910"/>
          </a:xfrm>
          <a:custGeom>
            <a:avLst/>
            <a:gdLst/>
            <a:ahLst/>
            <a:cxnLst/>
            <a:rect r="r" b="b" t="t" l="l"/>
            <a:pathLst>
              <a:path h="7679910" w="15667016">
                <a:moveTo>
                  <a:pt x="0" y="0"/>
                </a:moveTo>
                <a:lnTo>
                  <a:pt x="15667016" y="0"/>
                </a:lnTo>
                <a:lnTo>
                  <a:pt x="15667016" y="7679910"/>
                </a:lnTo>
                <a:lnTo>
                  <a:pt x="0" y="767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131" y="559270"/>
            <a:ext cx="9603198" cy="938860"/>
          </a:xfrm>
          <a:custGeom>
            <a:avLst/>
            <a:gdLst/>
            <a:ahLst/>
            <a:cxnLst/>
            <a:rect r="r" b="b" t="t" l="l"/>
            <a:pathLst>
              <a:path h="938860" w="9603198">
                <a:moveTo>
                  <a:pt x="0" y="0"/>
                </a:moveTo>
                <a:lnTo>
                  <a:pt x="9603198" y="0"/>
                </a:lnTo>
                <a:lnTo>
                  <a:pt x="9603198" y="938860"/>
                </a:lnTo>
                <a:lnTo>
                  <a:pt x="0" y="938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DAGd0k6rbDY</dc:identifier>
  <dcterms:modified xsi:type="dcterms:W3CDTF">2011-08-01T06:04:30Z</dcterms:modified>
  <cp:revision>1</cp:revision>
  <dc:title>Html &amp;CSS</dc:title>
</cp:coreProperties>
</file>